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10712e5eb2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10712e5eb2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10712e5eb2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10712e5eb2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0712e5eb2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0712e5eb2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10712e5eb2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10712e5eb2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10712e5eb2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10712e5eb2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10712e5eb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10712e5eb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eaeda257bec14a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eaeda257bec14a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0712e5eb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0712e5eb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0712e5eb2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0712e5eb2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0712e5eb2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0712e5eb2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0712e5eb2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0712e5eb2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eaeda257bec14ae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eaeda257bec14ae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BYU-ITCSA/Dark-Mode/tree/main/Lesson%20x:%20How%20the%20Internet%20Works" TargetMode="External"/><Relationship Id="rId4" Type="http://schemas.openxmlformats.org/officeDocument/2006/relationships/hyperlink" Target="https://www.statista.com/topics/1145/internet-usage-worldwide/#dossier-chapter1" TargetMode="External"/><Relationship Id="rId5" Type="http://schemas.openxmlformats.org/officeDocument/2006/relationships/hyperlink" Target="https://askleo.com/wp-content/uploads/2018/10/internet.jpg" TargetMode="External"/><Relationship Id="rId6" Type="http://schemas.openxmlformats.org/officeDocument/2006/relationships/hyperlink" Target="https://www.businessinsider.com/guides/tech/what-is-a-dns-serve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moserware.com/2009/06/first-few-milliseconds-of-https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4950" y="0"/>
            <a:ext cx="979895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3"/>
          <p:cNvSpPr txBox="1"/>
          <p:nvPr>
            <p:ph type="ctrTitle"/>
          </p:nvPr>
        </p:nvSpPr>
        <p:spPr>
          <a:xfrm>
            <a:off x="5517000" y="130500"/>
            <a:ext cx="3801000" cy="14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6000"/>
              <a:t>How the Internet Works</a:t>
            </a:r>
            <a:endParaRPr b="1" sz="6000"/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469750" y="4800525"/>
            <a:ext cx="72261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Special thanks to Steve Palica for helping me with </a:t>
            </a:r>
            <a:r>
              <a:rPr lang="en">
                <a:solidFill>
                  <a:srgbClr val="000000"/>
                </a:solidFill>
              </a:rPr>
              <a:t>the</a:t>
            </a:r>
            <a:r>
              <a:rPr lang="en">
                <a:solidFill>
                  <a:srgbClr val="000000"/>
                </a:solidFill>
              </a:rPr>
              <a:t> content of these slides.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Routers</a:t>
            </a:r>
            <a:endParaRPr sz="2600"/>
          </a:p>
        </p:txBody>
      </p:sp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main job of a router is to route traffic between networks.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router checks its routing table to see if it has an entry for the destination IP address (or how to get there).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Yes? Router forwards packet there. Often this is another router.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Your packets keep going from router to router until it gets to google.com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No? Router drops the packet and tells your computer that there is no such path.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We Made It!!!</a:t>
            </a:r>
            <a:endParaRPr sz="2600"/>
          </a:p>
        </p:txBody>
      </p:sp>
      <p:sp>
        <p:nvSpPr>
          <p:cNvPr id="198" name="Google Shape;198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Google’s web server receives your packets!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packets are de-encapsulated and </a:t>
            </a:r>
            <a:r>
              <a:rPr lang="en" sz="1800"/>
              <a:t>de-encrypted</a:t>
            </a:r>
            <a:r>
              <a:rPr lang="en" sz="1800"/>
              <a:t>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server processes the packets and reads what you want access to.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Server responds with an HTTP Response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200 OK: Everything worked and you get the web files.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400 Error: Something went wrong with your request (404 Not Found).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500 Error: Internal Server Error.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It All Comes Full Circle</a:t>
            </a:r>
            <a:endParaRPr sz="2600"/>
          </a:p>
        </p:txBody>
      </p:sp>
      <p:sp>
        <p:nvSpPr>
          <p:cNvPr id="204" name="Google Shape;20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Google responds to your computer using the same process that your computer used (but not always as many steps are needed).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When your computer receives the data, it processes the data and displays google.com for you.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Sources</a:t>
            </a:r>
            <a:endParaRPr sz="2600"/>
          </a:p>
        </p:txBody>
      </p:sp>
      <p:sp>
        <p:nvSpPr>
          <p:cNvPr id="210" name="Google Shape;21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https://github.com/BYU-ITCSA/Dark-Mode/tree/main/Lesson%20x:%20How%20the%20Internet%20Works</a:t>
            </a:r>
            <a:r>
              <a:rPr lang="en" sz="1800"/>
              <a:t>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https://www.statista.com/topics/1145/internet-usage-worldwide/#dossier-chapter1</a:t>
            </a:r>
            <a:r>
              <a:rPr lang="en" sz="1800"/>
              <a:t>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https://askleo.com/wp-content/uploads/2018/10/internet.jpg</a:t>
            </a:r>
            <a:r>
              <a:rPr lang="en" sz="1800"/>
              <a:t>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https://www.businessinsider.com/guides/tech/what-is-a-dns-server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Fun Facts and Statistics</a:t>
            </a:r>
            <a:endParaRPr sz="2600"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Internet weighs about as much as a strawberry.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backbone of the Internet consists of over 550,000 miles of undersea cable.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About 5.331 Billion people have access to the Internet.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Projected to be 6.2 Billion people by 2028.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About 42% of Internet traffic is bots.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665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60"/>
              <a:t>What Happens When You Enter google.com Into Your Browser’s Search Bar?</a:t>
            </a:r>
            <a:endParaRPr sz="266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Assumptions: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just turned your computer on.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have already joined the Wi-Fi network you are on previously.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Knowledge Assumptions: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all know what an IP Address is.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all know what a MAC Address is.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OSI Model</a:t>
            </a:r>
            <a:endParaRPr sz="2600"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475" y="1001800"/>
            <a:ext cx="6725050" cy="378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 You Need a Few Things - DHCP</a:t>
            </a:r>
            <a:endParaRPr sz="2600"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DHCP: Dynamic Host Configuration Protocol.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IP Address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Subnet Mask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Default Gateway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DNS Server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Your computer sends a broadcast request for these 4 things and the local DHCP server (often the router) responds with them.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Now you can access the Internet! Right?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40"/>
              <a:t>How Does Your Computer Know How to Get To google.com? DNS</a:t>
            </a:r>
            <a:endParaRPr sz="2640"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DNS: Domain Name System.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Humans understand words that make sense: google.com. This is a domain.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Computers don’t speak the same language as us.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Your computer needs to know which IP address relates to google.com.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DNS cont.</a:t>
            </a:r>
            <a:endParaRPr sz="26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286200" y="14481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DNS Cache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DNS Server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Root Server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TLD Server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Authoritative Name Server</a:t>
            </a:r>
            <a:endParaRPr sz="1800"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378" y="1055375"/>
            <a:ext cx="4708198" cy="369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/>
              <a:t>Now Your Computer Can Reach Out to Google - HTTP(S)</a:t>
            </a:r>
            <a:endParaRPr sz="2720"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HTTP(S): </a:t>
            </a:r>
            <a:r>
              <a:rPr lang="en" sz="1800"/>
              <a:t>Hypertext</a:t>
            </a:r>
            <a:r>
              <a:rPr lang="en" sz="1800"/>
              <a:t> Transfer Protocol (Secure).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HTTPS, a TLS 3-way handshake occurs.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Char char="○"/>
            </a:pPr>
            <a:r>
              <a:rPr lang="en" sz="1800" u="sng">
                <a:solidFill>
                  <a:srgbClr val="4A86E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Transport Layer Security</a:t>
            </a:r>
            <a:endParaRPr sz="1800">
              <a:solidFill>
                <a:srgbClr val="4A86E8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Key exchange for encryption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Your web browser forms an HTTP GET request containing information of what you want (google.com).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Important: Source and Destination IP/MAC Addresses.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request is broken up into packets and encrypted using the established TLS key.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Off We Go!!!</a:t>
            </a:r>
            <a:endParaRPr sz="2600"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Your computer uses its Network Interface Card to format the packet information into physical pulses of electricity (ethernet) or radio waves (Wi-Fi).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Default Gateway (router) receives the packets and decodes them.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